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notesMasterIdLst>
    <p:notesMasterId r:id="rId40"/>
  </p:notesMasterIdLst>
  <p:sldIdLst>
    <p:sldId id="256" r:id="rId2"/>
    <p:sldId id="353" r:id="rId3"/>
    <p:sldId id="259" r:id="rId4"/>
    <p:sldId id="323" r:id="rId5"/>
    <p:sldId id="272" r:id="rId6"/>
    <p:sldId id="324" r:id="rId7"/>
    <p:sldId id="332" r:id="rId8"/>
    <p:sldId id="338" r:id="rId9"/>
    <p:sldId id="339" r:id="rId10"/>
    <p:sldId id="327" r:id="rId11"/>
    <p:sldId id="340" r:id="rId12"/>
    <p:sldId id="325" r:id="rId13"/>
    <p:sldId id="344" r:id="rId14"/>
    <p:sldId id="326" r:id="rId15"/>
    <p:sldId id="345" r:id="rId16"/>
    <p:sldId id="328" r:id="rId17"/>
    <p:sldId id="346" r:id="rId18"/>
    <p:sldId id="329" r:id="rId19"/>
    <p:sldId id="347" r:id="rId20"/>
    <p:sldId id="337" r:id="rId21"/>
    <p:sldId id="349" r:id="rId22"/>
    <p:sldId id="330" r:id="rId23"/>
    <p:sldId id="354" r:id="rId24"/>
    <p:sldId id="331" r:id="rId25"/>
    <p:sldId id="342" r:id="rId26"/>
    <p:sldId id="355" r:id="rId27"/>
    <p:sldId id="348" r:id="rId28"/>
    <p:sldId id="333" r:id="rId29"/>
    <p:sldId id="350" r:id="rId30"/>
    <p:sldId id="334" r:id="rId31"/>
    <p:sldId id="351" r:id="rId32"/>
    <p:sldId id="335" r:id="rId33"/>
    <p:sldId id="341" r:id="rId34"/>
    <p:sldId id="357" r:id="rId35"/>
    <p:sldId id="356" r:id="rId36"/>
    <p:sldId id="343" r:id="rId37"/>
    <p:sldId id="359" r:id="rId38"/>
    <p:sldId id="358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48413-FC63-4D87-BA09-1F2B7C36E5CB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1E3A7-AD1E-4FEC-8DA1-F24BA97EF2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758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42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842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97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4431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003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4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50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55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896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557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CF50456-CBAA-4431-8443-8396E0CE48C8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BBCC6EE-443F-4DD8-A013-005F0804F08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29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earningapps.org/watch?v=pyznnjqn523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35732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ручные инструменты. Правила безопасного использования.</a:t>
            </a:r>
          </a:p>
        </p:txBody>
      </p:sp>
      <p:pic>
        <p:nvPicPr>
          <p:cNvPr id="31748" name="Picture 4" descr="F:\инструменты\инструменты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564904"/>
            <a:ext cx="5191776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Киянка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181378-E787-1F86-5056-FED5DD55B0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3884" y="1772816"/>
            <a:ext cx="4296231" cy="429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82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92896"/>
            <a:ext cx="8229600" cy="107157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пробует на зуб: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сосну, и клен, и дуб </a:t>
            </a:r>
          </a:p>
        </p:txBody>
      </p:sp>
    </p:spTree>
    <p:extLst>
      <p:ext uri="{BB962C8B-B14F-4D97-AF65-F5344CB8AC3E}">
        <p14:creationId xmlns:p14="http://schemas.microsoft.com/office/powerpoint/2010/main" val="1387044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Ножовка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B75334-792E-7503-AACD-C967057D81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1916831"/>
            <a:ext cx="5688632" cy="425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29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409590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конька-горбунка деревянные бока.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него из-под копыт стружка белая бежит. </a:t>
            </a:r>
          </a:p>
        </p:txBody>
      </p:sp>
    </p:spTree>
    <p:extLst>
      <p:ext uri="{BB962C8B-B14F-4D97-AF65-F5344CB8AC3E}">
        <p14:creationId xmlns:p14="http://schemas.microsoft.com/office/powerpoint/2010/main" val="1001130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Рубанок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040834-E404-66F3-DC9E-CF11DA329F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844824"/>
            <a:ext cx="3841937" cy="38798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4771C1-21FE-95F4-657F-925E8C37ED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924944"/>
            <a:ext cx="4274847" cy="31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92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582409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Всю столярную работу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Выполняю я в два счета: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Паз зачистить, фаску снять –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занятья для меня.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Нужно выбрать углубленье?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этим справлюсь, без сомненья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811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Стамеска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CAA83A-BDA2-87FD-657D-C54B72927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860" y="1772816"/>
            <a:ext cx="7092280" cy="45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50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29570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упрется хвостом,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Станет дырка потом.</a:t>
            </a:r>
          </a:p>
        </p:txBody>
      </p:sp>
    </p:spTree>
    <p:extLst>
      <p:ext uri="{BB962C8B-B14F-4D97-AF65-F5344CB8AC3E}">
        <p14:creationId xmlns:p14="http://schemas.microsoft.com/office/powerpoint/2010/main" val="3335649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Шило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FCBFC5-68BC-E7E3-DDF0-742556E735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2" y="1486344"/>
            <a:ext cx="4797152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05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908720"/>
            <a:ext cx="8424936" cy="409590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Поровняет на металле все дефекты и зазоры.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Близок к слову он будильник.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Конечно это  же …</a:t>
            </a:r>
          </a:p>
        </p:txBody>
      </p:sp>
    </p:spTree>
    <p:extLst>
      <p:ext uri="{BB962C8B-B14F-4D97-AF65-F5344CB8AC3E}">
        <p14:creationId xmlns:p14="http://schemas.microsoft.com/office/powerpoint/2010/main" val="419374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82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556376" cy="7560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Почему говорят: 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«Без инструментов, как без рук».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8897AB-CB02-20D4-8FC1-53986C5503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804" y="1916832"/>
            <a:ext cx="4572391" cy="330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200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224" y="33265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Напильник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9C9CDA-0BA1-7CFE-F527-BF2BEA124A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2564904"/>
            <a:ext cx="8190103" cy="247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05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23FC1EB-BABD-DBE5-A44E-A4C939AC1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404664"/>
            <a:ext cx="7543800" cy="828641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Разгадайте ребус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D75221-63E1-37E8-085D-C8DA861FF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132856"/>
            <a:ext cx="6452441" cy="356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13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224" y="33265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Рашпиль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32991-0930-BCF4-943F-AC3474F6F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556792"/>
            <a:ext cx="482453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328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40DEE8-F46A-6506-F664-C2128E4B9075}"/>
              </a:ext>
            </a:extLst>
          </p:cNvPr>
          <p:cNvSpPr txBox="1"/>
          <p:nvPr/>
        </p:nvSpPr>
        <p:spPr>
          <a:xfrm>
            <a:off x="539552" y="1772816"/>
            <a:ext cx="914501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Инструмент в руках умелых,</a:t>
            </a:r>
          </a:p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Сто отверстий за день сделал.</a:t>
            </a:r>
          </a:p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Далеко несётся трель -</a:t>
            </a:r>
          </a:p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Сверлит доски носом…</a:t>
            </a:r>
          </a:p>
        </p:txBody>
      </p:sp>
    </p:spTree>
    <p:extLst>
      <p:ext uri="{BB962C8B-B14F-4D97-AF65-F5344CB8AC3E}">
        <p14:creationId xmlns:p14="http://schemas.microsoft.com/office/powerpoint/2010/main" val="3710627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Дрель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6B39496-CB8F-197B-E34F-2A7F29EF67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1628800"/>
            <a:ext cx="677354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2413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40DEE8-F46A-6506-F664-C2128E4B9075}"/>
              </a:ext>
            </a:extLst>
          </p:cNvPr>
          <p:cNvSpPr txBox="1"/>
          <p:nvPr/>
        </p:nvSpPr>
        <p:spPr>
          <a:xfrm>
            <a:off x="971600" y="1052736"/>
            <a:ext cx="842493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 любопытный инструмент: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узнаю все в один момент: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Везде сую свой нос витой,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Проткну дыру в стене,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Чтобы узнать, а что на той,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Обратной стороне.</a:t>
            </a:r>
          </a:p>
        </p:txBody>
      </p:sp>
    </p:spTree>
    <p:extLst>
      <p:ext uri="{BB962C8B-B14F-4D97-AF65-F5344CB8AC3E}">
        <p14:creationId xmlns:p14="http://schemas.microsoft.com/office/powerpoint/2010/main" val="4278897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Сверло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4B68B8-AE85-EB34-C681-AFEDD239C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628800"/>
            <a:ext cx="6192688" cy="46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888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315980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Быстро грызет, мелко жует.</a:t>
            </a:r>
            <a:b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Сама не глотает,</a:t>
            </a:r>
            <a:b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Металл на части разделяет.</a:t>
            </a:r>
          </a:p>
        </p:txBody>
      </p:sp>
    </p:spTree>
    <p:extLst>
      <p:ext uri="{BB962C8B-B14F-4D97-AF65-F5344CB8AC3E}">
        <p14:creationId xmlns:p14="http://schemas.microsoft.com/office/powerpoint/2010/main" val="6108810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Ножовка по металлу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3AA256-02D4-26A9-6649-E4D901BB16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8537" y="1471549"/>
            <a:ext cx="5666926" cy="484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930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40DEE8-F46A-6506-F664-C2128E4B9075}"/>
              </a:ext>
            </a:extLst>
          </p:cNvPr>
          <p:cNvSpPr txBox="1"/>
          <p:nvPr/>
        </p:nvSpPr>
        <p:spPr>
          <a:xfrm>
            <a:off x="467544" y="1772816"/>
            <a:ext cx="842493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Смотрите: они раскрыли пасть,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неё листы металла  можно класть.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Металлы в этой пасти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Разделятся на части.</a:t>
            </a:r>
          </a:p>
        </p:txBody>
      </p:sp>
    </p:spTree>
    <p:extLst>
      <p:ext uri="{BB962C8B-B14F-4D97-AF65-F5344CB8AC3E}">
        <p14:creationId xmlns:p14="http://schemas.microsoft.com/office/powerpoint/2010/main" val="3222371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880D9B-1B41-39DD-EE99-6175F56F178F}"/>
              </a:ext>
            </a:extLst>
          </p:cNvPr>
          <p:cNvSpPr txBox="1"/>
          <p:nvPr/>
        </p:nvSpPr>
        <p:spPr>
          <a:xfrm>
            <a:off x="1115616" y="2204864"/>
            <a:ext cx="7200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Сам худ – голова с пуд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Ножницы по металлу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D99B39-B0EB-74E5-A2C4-78B80388FA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566085"/>
            <a:ext cx="5472608" cy="307834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B8F43E-88EE-09AE-CE68-FFDE048E8B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128" y="3573016"/>
            <a:ext cx="4932040" cy="273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6785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40DEE8-F46A-6506-F664-C2128E4B9075}"/>
              </a:ext>
            </a:extLst>
          </p:cNvPr>
          <p:cNvSpPr txBox="1"/>
          <p:nvPr/>
        </p:nvSpPr>
        <p:spPr>
          <a:xfrm>
            <a:off x="1475656" y="980728"/>
            <a:ext cx="842493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затылку сильно лупят-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оно железо рубит.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Глубоко свой зуб вонзило,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железку разрубило-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Очень острое …. </a:t>
            </a:r>
          </a:p>
        </p:txBody>
      </p:sp>
    </p:spTree>
    <p:extLst>
      <p:ext uri="{BB962C8B-B14F-4D97-AF65-F5344CB8AC3E}">
        <p14:creationId xmlns:p14="http://schemas.microsoft.com/office/powerpoint/2010/main" val="501204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Зубило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7059BE-FE39-735F-C76C-8BF1536B8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772816"/>
            <a:ext cx="6876256" cy="458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877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47FAE4-51AF-36EC-C358-2DFE4D7878DD}"/>
              </a:ext>
            </a:extLst>
          </p:cNvPr>
          <p:cNvSpPr txBox="1"/>
          <p:nvPr/>
        </p:nvSpPr>
        <p:spPr>
          <a:xfrm>
            <a:off x="755576" y="2060848"/>
            <a:ext cx="78488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зеркальном на катке,</a:t>
            </a:r>
          </a:p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единственном коньке,</a:t>
            </a:r>
          </a:p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Он проехался разок —</a:t>
            </a:r>
          </a:p>
          <a:p>
            <a:r>
              <a:rPr lang="ru-RU" sz="48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 распался весь каток…</a:t>
            </a:r>
          </a:p>
        </p:txBody>
      </p:sp>
    </p:spTree>
    <p:extLst>
      <p:ext uri="{BB962C8B-B14F-4D97-AF65-F5344CB8AC3E}">
        <p14:creationId xmlns:p14="http://schemas.microsoft.com/office/powerpoint/2010/main" val="40538630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Стеклорез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356363-D803-29B6-3242-FDDF48EACDB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483385"/>
            <a:ext cx="7308304" cy="48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100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47FAE4-51AF-36EC-C358-2DFE4D7878DD}"/>
              </a:ext>
            </a:extLst>
          </p:cNvPr>
          <p:cNvSpPr txBox="1"/>
          <p:nvPr/>
        </p:nvSpPr>
        <p:spPr>
          <a:xfrm>
            <a:off x="755576" y="2060848"/>
            <a:ext cx="784887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Стальная лента на пружине,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ней есть цифры и деленья,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Её купил я в магазине,</a:t>
            </a:r>
          </a:p>
          <a:p>
            <a:r>
              <a:rPr lang="ru-RU" sz="40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Она нужна для измеренья</a:t>
            </a:r>
          </a:p>
        </p:txBody>
      </p:sp>
    </p:spTree>
    <p:extLst>
      <p:ext uri="{BB962C8B-B14F-4D97-AF65-F5344CB8AC3E}">
        <p14:creationId xmlns:p14="http://schemas.microsoft.com/office/powerpoint/2010/main" val="18354934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Рулетка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E485EB-F310-057A-3E29-47F8EE801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772816"/>
            <a:ext cx="6361673" cy="435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24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безопасного использования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D56673-A12F-9B04-A500-968B5A060969}"/>
              </a:ext>
            </a:extLst>
          </p:cNvPr>
          <p:cNvSpPr txBox="1"/>
          <p:nvPr/>
        </p:nvSpPr>
        <p:spPr>
          <a:xfrm>
            <a:off x="899592" y="1556792"/>
            <a:ext cx="756084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процессе работы, мы будем более подробно изучать безопасные правила работы каждым инструментом.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F7CC7B-C8EB-FF6B-29C1-2165925BEF69}"/>
              </a:ext>
            </a:extLst>
          </p:cNvPr>
          <p:cNvSpPr txBox="1"/>
          <p:nvPr/>
        </p:nvSpPr>
        <p:spPr>
          <a:xfrm>
            <a:off x="585900" y="2536448"/>
            <a:ext cx="842493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Инструмент использовать только по назначению.</a:t>
            </a:r>
          </a:p>
          <a:p>
            <a:r>
              <a:rPr lang="ru-RU" sz="2200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2. Не класть острые инструменты в карман.</a:t>
            </a:r>
          </a:p>
          <a:p>
            <a:r>
              <a:rPr lang="ru-RU" sz="2200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3. Передавать режущий инструмент, только ручкой вперед.</a:t>
            </a:r>
          </a:p>
          <a:p>
            <a:r>
              <a:rPr lang="ru-RU" sz="2200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Не держать руки на линии резания и впереди режущего инструмента.</a:t>
            </a:r>
          </a:p>
          <a:p>
            <a:r>
              <a:rPr lang="ru-RU" sz="2200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Бережно относиться к инструментам и рабочей поверхности верстака. 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F9441A-0FA2-75F6-7277-0793E37F54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7352" y="4437112"/>
            <a:ext cx="2915816" cy="21868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0E5463-1255-765A-077E-CC34F27A84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4880572"/>
            <a:ext cx="2455087" cy="163672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F1E788B-F9F1-6811-9A4B-75638B985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7672" y="4880571"/>
            <a:ext cx="2063935" cy="167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672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54FC98-1FE2-8D4E-28D0-549E94AA0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24744"/>
            <a:ext cx="7056784" cy="5186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E4E9EF-527C-3C51-F3E9-A92F37AC5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5949280"/>
            <a:ext cx="581025" cy="5524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0BAAA6-5DC6-D3CE-DE28-CF75DCE6EF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1124744"/>
            <a:ext cx="419100" cy="333375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05802F4-4D3D-6C63-579E-726CEF585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422" y="260647"/>
            <a:ext cx="8229600" cy="77657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D4B6AE-59CC-DDA9-27E5-1C0BD1E3E101}"/>
              </a:ext>
            </a:extLst>
          </p:cNvPr>
          <p:cNvSpPr txBox="1"/>
          <p:nvPr/>
        </p:nvSpPr>
        <p:spPr>
          <a:xfrm>
            <a:off x="1043608" y="6308083"/>
            <a:ext cx="6048672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i="1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https://learningapps.org/watch?v=pyznnjqn523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423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CAFEDA-5453-D45D-7F03-F8A739EB40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3573016"/>
            <a:ext cx="6638974" cy="2240653"/>
          </a:xfrm>
          <a:prstGeom prst="rect">
            <a:avLst/>
          </a:prstGeom>
        </p:spPr>
      </p:pic>
      <p:pic>
        <p:nvPicPr>
          <p:cNvPr id="32770" name="Picture 2" descr="F:\инструменты\молоток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2771800" y="1772816"/>
            <a:ext cx="3758656" cy="2430271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880D9B-1B41-39DD-EE99-6175F56F178F}"/>
              </a:ext>
            </a:extLst>
          </p:cNvPr>
          <p:cNvSpPr txBox="1"/>
          <p:nvPr/>
        </p:nvSpPr>
        <p:spPr>
          <a:xfrm>
            <a:off x="1115616" y="260648"/>
            <a:ext cx="69127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Сам худ – голова с пуд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AAC165-961D-6F60-6B87-5D19988877BC}"/>
              </a:ext>
            </a:extLst>
          </p:cNvPr>
          <p:cNvSpPr txBox="1"/>
          <p:nvPr/>
        </p:nvSpPr>
        <p:spPr>
          <a:xfrm>
            <a:off x="2915816" y="6204500"/>
            <a:ext cx="44279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Молоток</a:t>
            </a:r>
          </a:p>
        </p:txBody>
      </p:sp>
    </p:spTree>
    <p:extLst>
      <p:ext uri="{BB962C8B-B14F-4D97-AF65-F5344CB8AC3E}">
        <p14:creationId xmlns:p14="http://schemas.microsoft.com/office/powerpoint/2010/main" val="403597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76872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Бьют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Ермилку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затылку.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 а он не плачет, только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носик прячет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EA0022-789E-28F1-FAB9-61184EFB7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106" y="1700808"/>
            <a:ext cx="5291787" cy="4176122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Держите пальцы подальше от шляпки гвоздя.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EAE5346-2939-A767-C2E5-EDDF184078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222" y="2892505"/>
            <a:ext cx="4645555" cy="10729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86A189-9817-E5A1-232C-318099E43DD0}"/>
              </a:ext>
            </a:extLst>
          </p:cNvPr>
          <p:cNvSpPr txBox="1"/>
          <p:nvPr/>
        </p:nvSpPr>
        <p:spPr>
          <a:xfrm>
            <a:off x="2987824" y="630942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Гвоздь и молоток</a:t>
            </a:r>
          </a:p>
        </p:txBody>
      </p:sp>
    </p:spTree>
    <p:extLst>
      <p:ext uri="{BB962C8B-B14F-4D97-AF65-F5344CB8AC3E}">
        <p14:creationId xmlns:p14="http://schemas.microsoft.com/office/powerpoint/2010/main" val="3408856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492896"/>
            <a:ext cx="8229600" cy="107157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Цепкий рот на тех сердит,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зазря в доске сидит.</a:t>
            </a:r>
          </a:p>
        </p:txBody>
      </p:sp>
    </p:spTree>
    <p:extLst>
      <p:ext uri="{BB962C8B-B14F-4D97-AF65-F5344CB8AC3E}">
        <p14:creationId xmlns:p14="http://schemas.microsoft.com/office/powerpoint/2010/main" val="3322464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A7DBA80-45CB-99BF-FAAB-330543A75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Клещи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6FB0A2-945A-613D-F7AB-F28A9506D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476234"/>
            <a:ext cx="6042248" cy="452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11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D8840D-5C25-E9C4-00AD-3314E8E7AA6B}"/>
              </a:ext>
            </a:extLst>
          </p:cNvPr>
          <p:cNvSpPr txBox="1"/>
          <p:nvPr/>
        </p:nvSpPr>
        <p:spPr>
          <a:xfrm>
            <a:off x="1115616" y="548680"/>
            <a:ext cx="72008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Деревянный инструмент,</a:t>
            </a:r>
          </a:p>
          <a:p>
            <a:endParaRPr lang="ru-RU" sz="4400" b="1" spc="-5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44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Бьёт не сильно, но по делу.</a:t>
            </a:r>
          </a:p>
          <a:p>
            <a:endParaRPr lang="ru-RU" sz="4400" b="1" spc="-5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44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Если знаешь вдруг ответ, -</a:t>
            </a:r>
          </a:p>
          <a:p>
            <a:endParaRPr lang="ru-RU" sz="4400" b="1" spc="-5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4400" b="1" spc="-5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Называй скорее смело!</a:t>
            </a:r>
          </a:p>
        </p:txBody>
      </p:sp>
    </p:spTree>
    <p:extLst>
      <p:ext uri="{BB962C8B-B14F-4D97-AF65-F5344CB8AC3E}">
        <p14:creationId xmlns:p14="http://schemas.microsoft.com/office/powerpoint/2010/main" val="305159570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1187</TotalTime>
  <Words>442</Words>
  <Application>Microsoft Office PowerPoint</Application>
  <PresentationFormat>Экран (4:3)</PresentationFormat>
  <Paragraphs>74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Calibri</vt:lpstr>
      <vt:lpstr>Calibri Light</vt:lpstr>
      <vt:lpstr>Times New Roman</vt:lpstr>
      <vt:lpstr>Ретро</vt:lpstr>
      <vt:lpstr>Основные ручные инструменты. Правила безопасного использования.</vt:lpstr>
      <vt:lpstr>Почему говорят:    «Без инструментов, как без рук». </vt:lpstr>
      <vt:lpstr>Презентация PowerPoint</vt:lpstr>
      <vt:lpstr>Презентация PowerPoint</vt:lpstr>
      <vt:lpstr>Бьют Ермилку по затылку.   Ну а он не плачет, только  носик прячет</vt:lpstr>
      <vt:lpstr>Держите пальцы подальше от шляпки гвоздя.</vt:lpstr>
      <vt:lpstr>Цепкий рот на тех сердит,  Кто зазря в доске сидит.</vt:lpstr>
      <vt:lpstr>Клещи</vt:lpstr>
      <vt:lpstr>Презентация PowerPoint</vt:lpstr>
      <vt:lpstr>Киянка</vt:lpstr>
      <vt:lpstr>Все пробует на зуб:  и сосну, и клен, и дуб </vt:lpstr>
      <vt:lpstr>Ножовка</vt:lpstr>
      <vt:lpstr>У конька-горбунка деревянные бока.  У него из-под копыт стружка белая бежит. </vt:lpstr>
      <vt:lpstr>Рубанок</vt:lpstr>
      <vt:lpstr>Всю столярную работу Выполняю я в два счета: Паз зачистить, фаску снять – Вот занятья для меня. Нужно выбрать углубленье? С этим справлюсь, без сомненья! </vt:lpstr>
      <vt:lpstr>Стамеска</vt:lpstr>
      <vt:lpstr>Где упрется хвостом, Станет дырка потом.</vt:lpstr>
      <vt:lpstr>Шило</vt:lpstr>
      <vt:lpstr>Поровняет на металле все дефекты и зазоры. Близок к слову он будильник. Конечно это  же …</vt:lpstr>
      <vt:lpstr>Напильник</vt:lpstr>
      <vt:lpstr>Разгадайте ребус</vt:lpstr>
      <vt:lpstr>Рашпиль</vt:lpstr>
      <vt:lpstr>Презентация PowerPoint</vt:lpstr>
      <vt:lpstr>Дрель</vt:lpstr>
      <vt:lpstr>Презентация PowerPoint</vt:lpstr>
      <vt:lpstr>Сверло</vt:lpstr>
      <vt:lpstr>Быстро грызет, мелко жует. Сама не глотает, Металл на части разделяет.</vt:lpstr>
      <vt:lpstr>Ножовка по металлу</vt:lpstr>
      <vt:lpstr>Презентация PowerPoint</vt:lpstr>
      <vt:lpstr>Ножницы по металлу</vt:lpstr>
      <vt:lpstr>Презентация PowerPoint</vt:lpstr>
      <vt:lpstr>Зубило</vt:lpstr>
      <vt:lpstr>Презентация PowerPoint</vt:lpstr>
      <vt:lpstr>Стеклорез</vt:lpstr>
      <vt:lpstr>Презентация PowerPoint</vt:lpstr>
      <vt:lpstr>Рулетка</vt:lpstr>
      <vt:lpstr>Правила безопасного использования</vt:lpstr>
      <vt:lpstr>Самостоятельная работа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120</cp:revision>
  <dcterms:created xsi:type="dcterms:W3CDTF">2015-05-26T21:28:19Z</dcterms:created>
  <dcterms:modified xsi:type="dcterms:W3CDTF">2023-02-11T06:17:28Z</dcterms:modified>
</cp:coreProperties>
</file>