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1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0.wdp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1.wdp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2.wdp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microsoft.com/office/2007/relationships/hdphoto" Target="../media/hdphoto13.wdp"/><Relationship Id="rId7" Type="http://schemas.microsoft.com/office/2007/relationships/hdphoto" Target="../media/hdphoto10.wdp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jpeg"/><Relationship Id="rId5" Type="http://schemas.microsoft.com/office/2007/relationships/hdphoto" Target="../media/hdphoto5.wdp"/><Relationship Id="rId10" Type="http://schemas.openxmlformats.org/officeDocument/2006/relationships/image" Target="../media/image16.png"/><Relationship Id="rId4" Type="http://schemas.openxmlformats.org/officeDocument/2006/relationships/image" Target="../media/image14.jpeg"/><Relationship Id="rId9" Type="http://schemas.microsoft.com/office/2007/relationships/hdphoto" Target="../media/hdphoto12.wdp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microsoft.com/office/2007/relationships/hdphoto" Target="../media/hdphoto2.wdp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8.wdp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9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Монтаж электрической цепи</a:t>
            </a:r>
            <a:endParaRPr lang="ru-RU" sz="4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43133" y="4509120"/>
            <a:ext cx="44284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 учитель технологии Зинченко А. Г. 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3848" y="5805264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Советск 2016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260648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общеобразовательное учреждение лицей № 10 города Советска Калининградской области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641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Desktop\4\797 011 - копия (2)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42" y="1885990"/>
            <a:ext cx="4410471" cy="3394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5486" y="1752758"/>
            <a:ext cx="36724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2.</a:t>
            </a:r>
            <a:r>
              <a:rPr lang="ru-RU" dirty="0" smtClean="0"/>
              <a:t>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Два куска провода продеть сквозь верхнее отверстие фланца патрона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Оконцевать провода петелькой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4221088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Присоединить оконцованные провода к контактным винтам фарфорового сердечника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486" y="5949280"/>
            <a:ext cx="3925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Собрать ламповый патрон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Зарядка лампового патрона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001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Зарядка штепсельной вилки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 descr="D:\Desktop\4\797 013 -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922" y="1502193"/>
            <a:ext cx="3936982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9552" y="1556792"/>
            <a:ext cx="38884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 Разобрать вилку: разъединить корпус, вынуть контактные штифты и фибровую прижимную планку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3861048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 Два конца провода оконцевать петелькой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218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Зарядка штепсельной вилки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50" name="Picture 2" descr="D:\Desktop\4\797 013 - копия (2)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2098" y="1728788"/>
            <a:ext cx="3778224" cy="2564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5536" y="1844824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  Присоединить оконцованные провода к контактным штифтам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3284984"/>
            <a:ext cx="41044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   Уложить провода со штифтами в корпус вилки и закрепить их фибровой прижимной планкой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5157192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   Собрать штепсельную вилку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603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300" y="745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План выполнения работы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 descr="D:\Desktop\21.12.2016\4\797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45" y="1268760"/>
            <a:ext cx="2599511" cy="1515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Desktop\21.12.2016\4\797 003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137" y="1268760"/>
            <a:ext cx="2363737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Desktop\21.12.2016\4\797 011 - копия (2).jpg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2898" y="1268760"/>
            <a:ext cx="1965002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Desktop\21.12.2016\4\797 013 - копия (2).jpg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076" y="4125241"/>
            <a:ext cx="2077507" cy="1410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3861" y="2867896"/>
            <a:ext cx="27501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оконцовывания проводов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19872" y="2900747"/>
            <a:ext cx="26190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Приемы зачистки провода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07660" y="2836277"/>
            <a:ext cx="24809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Зарядка лампового патрона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4194" y="5535260"/>
            <a:ext cx="27532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Зарядка штепсельной вилки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5" name="Picture 11" descr="Похожее изображение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8045" y="4068225"/>
            <a:ext cx="2277354" cy="169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347421" y="5798145"/>
            <a:ext cx="43204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Соблюдение правил безопасности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427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1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1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21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5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1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5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solidFill>
                  <a:srgbClr val="F79646">
                    <a:lumMod val="50000"/>
                  </a:srgbClr>
                </a:solidFill>
              </a:rPr>
              <a:t>Используемые источники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484784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Технология.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Учебник для учащихся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класса общеобразовательных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учреждений. – 2-е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изд., перераб. / Под ред. В. Д. Симоненко. – М. Вентана-Граф,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2006.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208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 : ил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Технология.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класс (юноши): поурочные планы по учебник под ред. В. Д. Симоненко / сост. Ю.П. Засядько. – Волгоград: Учитель, 2005. – 151 с.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687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a typeface="+mn-ea"/>
                <a:cs typeface="+mn-cs"/>
              </a:rPr>
              <a:t>Монтаж электрической цепи состоит из двух основных операций: оконцовывание проводов и присоединение их к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a typeface="+mn-ea"/>
                <a:cs typeface="+mn-cs"/>
              </a:rPr>
              <a:t>электроарматуре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 descr="D:\Desktop\4\Копия 797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008" y="1971744"/>
            <a:ext cx="3130944" cy="3674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Desktop\4\Копия (2) 797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967814"/>
            <a:ext cx="3047281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78336" y="5915175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 кольцом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83572" y="5915174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 тычком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033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Подключение провода к контакту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50" name="Picture 2" descr="D:\Desktop\4\797 002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84784"/>
            <a:ext cx="7186750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43608" y="5013176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колечком; б – тычком;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– винт, 2 – пружинная шайба, 3 – плоская шайба, 4 – колечко провода, 5 – скоба, 6 - тычок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109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Зачистка провода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098" name="Picture 2" descr="D:\Desktop\4\797 004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652228"/>
            <a:ext cx="5532817" cy="2784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07012" y="4869160"/>
            <a:ext cx="7560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Взять два одножильных многопроволочных провода.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От конца одного провода отмерить 35 мм, от конца другого – 15 мм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211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0246" y="260648"/>
            <a:ext cx="857929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Безопасный способ снятия изоляции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074" name="Picture 2" descr="D:\Desktop\4\797 00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813070"/>
            <a:ext cx="4452143" cy="2848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0246" y="2267673"/>
            <a:ext cx="35936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Надрезав ножом изоляционную оболочку, снять её с конца провода соответственно: 35 мм с одного и 15 с другого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547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Desktop\4\797 008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819" y="1124744"/>
            <a:ext cx="4322429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520" y="1909571"/>
            <a:ext cx="405010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Зачистить проволочки проводов до блеска (ножом или наждачной бумагой) и скрутить в тугой жгутик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075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Desktop\4\797 009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065206"/>
            <a:ext cx="4070680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5308" y="1628800"/>
            <a:ext cx="396044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На срезе изоляции провода со жгутиком длиной 15 мм закрепить конец изоляционной ленты. Наматывая ленту так, чтобы каждый последующий виток накладывался на половину предыдущего, заизолировать срез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Оконцовывание тычком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571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5164" y="18864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Оконцовывание петелькой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170" name="Picture 2" descr="D:\Desktop\4\797 010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065" y="1988840"/>
            <a:ext cx="4166354" cy="3737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4" y="1556792"/>
            <a:ext cx="3600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1. На проводе со жгутиком  длиной 35 мм, используя круглогубцы, загнуть колечко внутренним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мм на расстоянии 8 – 10 мм от изоляционной оболочки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4509120"/>
            <a:ext cx="38884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2. Оставшимся концом обвить провод  на два – три оборота между колечком и изоляционной оболочкой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862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Зарядка лампового патрона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 descr="D:\Desktop\4\797 011 -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567861"/>
            <a:ext cx="4562358" cy="2104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3528" y="1567861"/>
            <a:ext cx="36724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Разобрать ламповый патрон: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отвинтить нижнюю часть разъемного корпуса,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Вынуть фарфоровый сердечник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279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401</Words>
  <Application>Microsoft Office PowerPoint</Application>
  <PresentationFormat>Экран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Монтаж электрической цепи</vt:lpstr>
      <vt:lpstr>Монтаж электрической цепи состоит из двух основных операций: оконцовывание проводов и присоединение их к электроарматуре</vt:lpstr>
      <vt:lpstr>Подключение провода к контакту</vt:lpstr>
      <vt:lpstr>Зачистка провода</vt:lpstr>
      <vt:lpstr>Безопасный способ снятия изоляции</vt:lpstr>
      <vt:lpstr>Презентация PowerPoint</vt:lpstr>
      <vt:lpstr>Оконцовывание тычком</vt:lpstr>
      <vt:lpstr>Оконцовывание петелькой</vt:lpstr>
      <vt:lpstr>Зарядка лампового патрона</vt:lpstr>
      <vt:lpstr>Зарядка лампового патрона</vt:lpstr>
      <vt:lpstr>Зарядка штепсельной вилки</vt:lpstr>
      <vt:lpstr>Зарядка штепсельной вилки</vt:lpstr>
      <vt:lpstr>План выполнения работы</vt:lpstr>
      <vt:lpstr>Используемые 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Монтаж электрической цепи</dc:title>
  <dc:creator>Учитель 112</dc:creator>
  <cp:lastModifiedBy>Учитель 112</cp:lastModifiedBy>
  <cp:revision>50</cp:revision>
  <dcterms:created xsi:type="dcterms:W3CDTF">2016-12-18T21:52:08Z</dcterms:created>
  <dcterms:modified xsi:type="dcterms:W3CDTF">2016-12-21T21:06:27Z</dcterms:modified>
</cp:coreProperties>
</file>